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92" r:id="rId17"/>
    <p:sldId id="261" r:id="rId18"/>
    <p:sldId id="271" r:id="rId19"/>
    <p:sldId id="275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42" dt="2019-04-10T09:37:4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delSld modSld">
      <pc:chgData name="Ziqian Ge" userId="041f719709e3d83a" providerId="LiveId" clId="{0B012EE1-0461-4847-B594-6BAEF8CD53A7}" dt="2019-04-10T09:38:08.788" v="1359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8:48:27.595" v="1237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8:48:27.595" v="1237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del mod setBg modNotesTx">
        <pc:chgData name="Ziqian Ge" userId="041f719709e3d83a" providerId="LiveId" clId="{0B012EE1-0461-4847-B594-6BAEF8CD53A7}" dt="2019-04-10T07:52:05.403" v="1008" actId="269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402" v="1007" actId="269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del mod setBg modNotesTx">
        <pc:chgData name="Ziqian Ge" userId="041f719709e3d83a" providerId="LiveId" clId="{0B012EE1-0461-4847-B594-6BAEF8CD53A7}" dt="2019-04-10T07:52:05.400" v="1006" actId="2696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9" v="1005" actId="269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del mod setBg">
        <pc:chgData name="Ziqian Ge" userId="041f719709e3d83a" providerId="LiveId" clId="{0B012EE1-0461-4847-B594-6BAEF8CD53A7}" dt="2019-04-10T07:52:05.397" v="1004" actId="269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del mod setBg">
        <pc:chgData name="Ziqian Ge" userId="041f719709e3d83a" providerId="LiveId" clId="{0B012EE1-0461-4847-B594-6BAEF8CD53A7}" dt="2019-04-10T07:52:05.413" v="1009" actId="269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3782970299" sldId="284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548612073" sldId="285"/>
        </pc:sldMkLst>
      </pc:sldChg>
      <pc:sldChg chg="add setBg modNotesTx">
        <pc:chgData name="Ziqian Ge" userId="041f719709e3d83a" providerId="LiveId" clId="{0B012EE1-0461-4847-B594-6BAEF8CD53A7}" dt="2019-04-10T08:53:35.094" v="1303" actId="20577"/>
        <pc:sldMkLst>
          <pc:docMk/>
          <pc:sldMk cId="1973200014" sldId="286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2986068673" sldId="287"/>
        </pc:sldMkLst>
      </pc:sldChg>
      <pc:sldChg chg="add setBg modNotesTx">
        <pc:chgData name="Ziqian Ge" userId="041f719709e3d83a" providerId="LiveId" clId="{0B012EE1-0461-4847-B594-6BAEF8CD53A7}" dt="2019-04-10T09:27:59.189" v="1317" actId="20577"/>
        <pc:sldMkLst>
          <pc:docMk/>
          <pc:sldMk cId="3279412185" sldId="288"/>
        </pc:sldMkLst>
      </pc:sldChg>
      <pc:sldChg chg="add setBg">
        <pc:chgData name="Ziqian Ge" userId="041f719709e3d83a" providerId="LiveId" clId="{0B012EE1-0461-4847-B594-6BAEF8CD53A7}" dt="2019-04-10T07:51:48.558" v="1003"/>
        <pc:sldMkLst>
          <pc:docMk/>
          <pc:sldMk cId="81605682" sldId="289"/>
        </pc:sldMkLst>
      </pc:sldChg>
      <pc:sldChg chg="add setBg modNotesTx">
        <pc:chgData name="Ziqian Ge" userId="041f719709e3d83a" providerId="LiveId" clId="{0B012EE1-0461-4847-B594-6BAEF8CD53A7}" dt="2019-04-10T09:28:40.637" v="1341" actId="20577"/>
        <pc:sldMkLst>
          <pc:docMk/>
          <pc:sldMk cId="1625058986" sldId="290"/>
        </pc:sldMkLst>
      </pc:sldChg>
      <pc:sldChg chg="addSp delSp modSp add modNotesTx">
        <pc:chgData name="Ziqian Ge" userId="041f719709e3d83a" providerId="LiveId" clId="{0B012EE1-0461-4847-B594-6BAEF8CD53A7}" dt="2019-04-10T09:38:08.788" v="1359" actId="20577"/>
        <pc:sldMkLst>
          <pc:docMk/>
          <pc:sldMk cId="3576298670" sldId="291"/>
        </pc:sldMkLst>
        <pc:spChg chg="del">
          <ac:chgData name="Ziqian Ge" userId="041f719709e3d83a" providerId="LiveId" clId="{0B012EE1-0461-4847-B594-6BAEF8CD53A7}" dt="2019-04-10T08:40:14.743" v="1011" actId="931"/>
          <ac:spMkLst>
            <pc:docMk/>
            <pc:sldMk cId="3576298670" sldId="291"/>
            <ac:spMk id="3" creationId="{F573A439-E468-584C-AFC9-FFB5AEA397B4}"/>
          </ac:spMkLst>
        </pc:spChg>
        <pc:spChg chg="add del mod">
          <ac:chgData name="Ziqian Ge" userId="041f719709e3d83a" providerId="LiveId" clId="{0B012EE1-0461-4847-B594-6BAEF8CD53A7}" dt="2019-04-10T09:37:15.938" v="1344" actId="931"/>
          <ac:spMkLst>
            <pc:docMk/>
            <pc:sldMk cId="3576298670" sldId="291"/>
            <ac:spMk id="7" creationId="{88818055-8F95-AB40-A686-7D34C83CAB37}"/>
          </ac:spMkLst>
        </pc:spChg>
        <pc:picChg chg="add del mod">
          <ac:chgData name="Ziqian Ge" userId="041f719709e3d83a" providerId="LiveId" clId="{0B012EE1-0461-4847-B594-6BAEF8CD53A7}" dt="2019-04-10T09:37:03.630" v="1343" actId="478"/>
          <ac:picMkLst>
            <pc:docMk/>
            <pc:sldMk cId="3576298670" sldId="291"/>
            <ac:picMk id="5" creationId="{3F191E73-CB29-5846-9976-4F799B56FEA8}"/>
          </ac:picMkLst>
        </pc:picChg>
        <pc:picChg chg="add mod">
          <ac:chgData name="Ziqian Ge" userId="041f719709e3d83a" providerId="LiveId" clId="{0B012EE1-0461-4847-B594-6BAEF8CD53A7}" dt="2019-04-10T09:37:26.784" v="1348" actId="1076"/>
          <ac:picMkLst>
            <pc:docMk/>
            <pc:sldMk cId="3576298670" sldId="291"/>
            <ac:picMk id="9" creationId="{B32F4609-C2FD-7247-84D1-8002BD91319B}"/>
          </ac:picMkLst>
        </pc:picChg>
      </pc:sldChg>
      <pc:sldChg chg="addSp delSp modSp add del modNotesTx">
        <pc:chgData name="Ziqian Ge" userId="041f719709e3d83a" providerId="LiveId" clId="{0B012EE1-0461-4847-B594-6BAEF8CD53A7}" dt="2019-04-10T09:37:42.968" v="1349" actId="2696"/>
        <pc:sldMkLst>
          <pc:docMk/>
          <pc:sldMk cId="1529177434" sldId="292"/>
        </pc:sldMkLst>
        <pc:spChg chg="del">
          <ac:chgData name="Ziqian Ge" userId="041f719709e3d83a" providerId="LiveId" clId="{0B012EE1-0461-4847-B594-6BAEF8CD53A7}" dt="2019-04-10T08:42:30.360" v="1017" actId="931"/>
          <ac:spMkLst>
            <pc:docMk/>
            <pc:sldMk cId="1529177434" sldId="292"/>
            <ac:spMk id="3" creationId="{069C37F2-2BA0-3D4F-A77F-4C9EA741DF1B}"/>
          </ac:spMkLst>
        </pc:spChg>
        <pc:picChg chg="add mod">
          <ac:chgData name="Ziqian Ge" userId="041f719709e3d83a" providerId="LiveId" clId="{0B012EE1-0461-4847-B594-6BAEF8CD53A7}" dt="2019-04-10T08:42:38.702" v="1021" actId="1076"/>
          <ac:picMkLst>
            <pc:docMk/>
            <pc:sldMk cId="1529177434" sldId="292"/>
            <ac:picMk id="5" creationId="{1F4D9F43-5461-5347-B329-06AE4CEF9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trying to see if there is a relationship between properties of repos.</a:t>
            </a:r>
          </a:p>
          <a:p>
            <a:r>
              <a:rPr lang="en-US" dirty="0"/>
              <a:t>However, there may be not such a relationship.</a:t>
            </a:r>
          </a:p>
          <a:p>
            <a:r>
              <a:rPr lang="en-US" dirty="0"/>
              <a:t>Consider this graph, open issues v. forks. You cannot see if that here is </a:t>
            </a:r>
            <a:r>
              <a:rPr lang="en-US"/>
              <a:t>something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60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still have works to do and currently we are working on</a:t>
            </a:r>
          </a:p>
          <a:p>
            <a:r>
              <a:rPr lang="en-US" dirty="0"/>
              <a:t> building a relationship between repos and users, so that we can track</a:t>
            </a:r>
          </a:p>
          <a:p>
            <a:r>
              <a:rPr lang="en-US" dirty="0"/>
              <a:t>  if a popular user also have popular repos.</a:t>
            </a:r>
          </a:p>
          <a:p>
            <a:r>
              <a:rPr lang="en-US" dirty="0"/>
              <a:t>Another thing to do is to build a relationship with all commits.</a:t>
            </a:r>
          </a:p>
          <a:p>
            <a:r>
              <a:rPr lang="en-US" dirty="0"/>
              <a:t>Because commits part is way too large for our laptop to handle. we are facing a big problem here.</a:t>
            </a:r>
          </a:p>
          <a:p>
            <a:r>
              <a:rPr lang="en-US" dirty="0"/>
              <a:t>I hope at the end we can solve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98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 data predictions, what we are going to do is trying to predict</a:t>
            </a:r>
          </a:p>
          <a:p>
            <a:r>
              <a:rPr lang="en-US" dirty="0"/>
              <a:t>  if a repo is popular based on who the owner of this repo is and the popularity of his/her other repos.</a:t>
            </a:r>
          </a:p>
          <a:p>
            <a:r>
              <a:rPr lang="en-US" dirty="0"/>
              <a:t>We are going to produce a popularity index to represent how popular a repos.</a:t>
            </a:r>
          </a:p>
          <a:p>
            <a:r>
              <a:rPr lang="en-US" dirty="0"/>
              <a:t>This popularity index should be able to be calculated by properties of a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47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Coming the repo analysis, one of the most interesting cut-in point is the languages.</a:t>
            </a:r>
          </a:p>
          <a:p>
            <a:r>
              <a:rPr lang="en-US" dirty="0"/>
              <a:t>We firstly find the mostly used language that most repos are using.</a:t>
            </a:r>
          </a:p>
          <a:p>
            <a:r>
              <a:rPr lang="en-US" dirty="0"/>
              <a:t>Then we compare this result with history records.</a:t>
            </a:r>
          </a:p>
          <a:p>
            <a:r>
              <a:rPr lang="en-US" dirty="0"/>
              <a:t>We can also find the fastest growing language.</a:t>
            </a:r>
          </a:p>
          <a:p>
            <a:r>
              <a:rPr lang="en-US" dirty="0"/>
              <a:t>We were are trying to do some popularity analysis on properties of a repo.</a:t>
            </a:r>
          </a:p>
          <a:p>
            <a:r>
              <a:rPr lang="en-US" dirty="0"/>
              <a:t>We only use data of one day in each year for the past 4 years so that</a:t>
            </a:r>
          </a:p>
          <a:p>
            <a:r>
              <a:rPr lang="en-US" dirty="0"/>
              <a:t>our database will not just get time out. As we said earlier, the amount of data was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37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word cloud for popular languages in 2019.</a:t>
            </a:r>
          </a:p>
          <a:p>
            <a:r>
              <a:rPr lang="en-US" dirty="0"/>
              <a:t>We can obviously see that </a:t>
            </a:r>
            <a:r>
              <a:rPr lang="en-US" dirty="0" err="1"/>
              <a:t>Jupyter</a:t>
            </a:r>
            <a:r>
              <a:rPr lang="en-US" dirty="0"/>
              <a:t> Notebook is becoming more and more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6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be more clearly seen in charts.</a:t>
            </a:r>
          </a:p>
          <a:p>
            <a:r>
              <a:rPr lang="en-US" dirty="0"/>
              <a:t>Here is a proportion of repos of top languages in 2016.</a:t>
            </a:r>
          </a:p>
          <a:p>
            <a:r>
              <a:rPr lang="en-US" dirty="0"/>
              <a:t>At this time, </a:t>
            </a:r>
            <a:r>
              <a:rPr lang="en-US" dirty="0" err="1"/>
              <a:t>Jupyter</a:t>
            </a:r>
            <a:r>
              <a:rPr lang="en-US" dirty="0"/>
              <a:t> Notebook was not even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76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15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2019, </a:t>
            </a:r>
            <a:r>
              <a:rPr lang="en-US" dirty="0" err="1"/>
              <a:t>Jypyter</a:t>
            </a:r>
            <a:r>
              <a:rPr lang="en-US" dirty="0"/>
              <a:t> Notebook has already climbed up to the 5th popular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63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1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data in the past 4 years, we can clearly see that there is</a:t>
            </a:r>
          </a:p>
          <a:p>
            <a:r>
              <a:rPr lang="en-US" dirty="0"/>
              <a:t>a high positive slop in </a:t>
            </a:r>
            <a:r>
              <a:rPr lang="en-US" dirty="0" err="1"/>
              <a:t>Jupyter</a:t>
            </a:r>
            <a:r>
              <a:rPr lang="en-US" dirty="0"/>
              <a:t> Notebook’s bars, while other languages are not in a obvious growing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83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4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2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/>
              <a:t>Outliers (93 % &lt; 250)</a:t>
            </a:r>
            <a:endParaRPr kumimoji="1" lang="en-US" altLang="zh-CN" sz="3200" dirty="0"/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AA4602-159E-46CF-9AC6-D15476F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0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1. Count repos that has changed in a day by language</a:t>
            </a:r>
          </a:p>
          <a:p>
            <a:pPr lvl="1"/>
            <a:r>
              <a:rPr lang="en-US" sz="2400" dirty="0"/>
              <a:t>2. Compare popular language with history</a:t>
            </a:r>
          </a:p>
          <a:p>
            <a:r>
              <a:rPr lang="en-US" sz="2800" dirty="0"/>
              <a:t>Popularity Analysis</a:t>
            </a:r>
          </a:p>
          <a:p>
            <a:pPr lvl="1"/>
            <a:r>
              <a:rPr lang="en-US" sz="2400" dirty="0"/>
              <a:t>Open issues, forks, stars, subscribers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F82FE-C9D2-514D-9036-52BC3AE5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7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B26813-553B-0447-8B20-DEFE4FBF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" b="472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2EB061-000E-CA43-9061-08A7FC96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8F52B44-1E38-4546-922B-902F0BB4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0"/>
            <a:ext cx="111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4C94C-0439-DA4A-BA5B-4E3AFCC0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5248-C353-CA45-AE66-A1A8483B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2F4609-C2FD-7247-84D1-8002BD913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8" y="0"/>
            <a:ext cx="11129963" cy="6868776"/>
          </a:xfrm>
        </p:spPr>
      </p:pic>
    </p:spTree>
    <p:extLst>
      <p:ext uri="{BB962C8B-B14F-4D97-AF65-F5344CB8AC3E}">
        <p14:creationId xmlns:p14="http://schemas.microsoft.com/office/powerpoint/2010/main" val="357629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be finished</a:t>
            </a:r>
          </a:p>
          <a:p>
            <a:pPr lvl="1"/>
            <a:r>
              <a:rPr lang="en-US" sz="2400" dirty="0"/>
              <a:t>Relate with users, i.e. repo owner and contributors</a:t>
            </a:r>
          </a:p>
          <a:p>
            <a:pPr lvl="1"/>
            <a:r>
              <a:rPr lang="en-US" sz="2400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Based on properties of the owner of a repository, and his/her other repositories, predict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popularity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repo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Evaluate the popularity by a popularity index</a:t>
            </a:r>
          </a:p>
          <a:p>
            <a:pPr lvl="1"/>
            <a:r>
              <a:rPr lang="en-US" sz="2000" dirty="0"/>
              <a:t>Build a model on properties of a user</a:t>
            </a:r>
          </a:p>
          <a:p>
            <a:pPr lvl="1"/>
            <a:r>
              <a:rPr lang="en-US" sz="2000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those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developers</a:t>
            </a:r>
          </a:p>
          <a:p>
            <a:r>
              <a:rPr kumimoji="1" lang="en-US" altLang="zh-CN" sz="3200" dirty="0"/>
              <a:t>Trends among developers</a:t>
            </a:r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{436D0EA4-030F-FE47-A2B7-DB9408BE9294}tf16401369</Template>
  <TotalTime>140</TotalTime>
  <Words>772</Words>
  <Application>Microsoft Macintosh PowerPoint</Application>
  <PresentationFormat>宽屏</PresentationFormat>
  <Paragraphs>111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Calibri Light</vt:lpstr>
      <vt:lpstr>Rockwell</vt:lpstr>
      <vt:lpstr>Wingdings</vt:lpstr>
      <vt:lpstr>地图集</vt:lpstr>
      <vt:lpstr>GitHub User Analysis</vt:lpstr>
      <vt:lpstr>About GitHub</vt:lpstr>
      <vt:lpstr>Goal of Project</vt:lpstr>
      <vt:lpstr>Content of the Project</vt:lpstr>
      <vt:lpstr>Data Collection</vt:lpstr>
      <vt:lpstr>PowerPoint 演示文稿</vt:lpstr>
      <vt:lpstr>Difficulty</vt:lpstr>
      <vt:lpstr>Data Cleaning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Repo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关昕</cp:lastModifiedBy>
  <cp:revision>6</cp:revision>
  <dcterms:created xsi:type="dcterms:W3CDTF">2019-04-10T00:43:17Z</dcterms:created>
  <dcterms:modified xsi:type="dcterms:W3CDTF">2019-04-10T14:00:35Z</dcterms:modified>
</cp:coreProperties>
</file>